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5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57" r:id="rId13"/>
    <p:sldId id="280" r:id="rId14"/>
    <p:sldId id="279" r:id="rId15"/>
    <p:sldId id="278" r:id="rId16"/>
    <p:sldId id="281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7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0"/>
  </p:normalViewPr>
  <p:slideViewPr>
    <p:cSldViewPr snapToGrid="0" snapToObjects="1">
      <p:cViewPr varScale="1">
        <p:scale>
          <a:sx n="55" d="100"/>
          <a:sy n="55" d="100"/>
        </p:scale>
        <p:origin x="68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40747-466E-FA41-9CFB-1CEC05AB1E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27" y="87084"/>
            <a:ext cx="3069771" cy="87085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441157" indent="-441157">
              <a:spcBef>
                <a:spcPts val="4500"/>
              </a:spcBef>
              <a:defRPr sz="3000"/>
            </a:lvl1pPr>
            <a:lvl2pPr marL="999957" indent="-441157">
              <a:spcBef>
                <a:spcPts val="4500"/>
              </a:spcBef>
              <a:defRPr sz="3000"/>
            </a:lvl2pPr>
            <a:lvl3pPr marL="1558757" indent="-441157">
              <a:spcBef>
                <a:spcPts val="4500"/>
              </a:spcBef>
              <a:defRPr sz="3000"/>
            </a:lvl3pPr>
            <a:lvl4pPr marL="2117557" indent="-441157">
              <a:spcBef>
                <a:spcPts val="4500"/>
              </a:spcBef>
              <a:defRPr sz="3000"/>
            </a:lvl4pPr>
            <a:lvl5pPr marL="2676357" indent="-441157">
              <a:spcBef>
                <a:spcPts val="45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AF1AD-D204-3B4D-B420-A8DFAB73714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27" y="87084"/>
            <a:ext cx="3069771" cy="8708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it.ly/2PX5qeR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bit.ly/2JyDTz5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tif"/><Relationship Id="rId9" Type="http://schemas.openxmlformats.org/officeDocument/2006/relationships/image" Target="../media/image9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1.tif"/><Relationship Id="rId7" Type="http://schemas.openxmlformats.org/officeDocument/2006/relationships/image" Target="../media/image2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t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12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tif"/><Relationship Id="rId10" Type="http://schemas.openxmlformats.org/officeDocument/2006/relationships/image" Target="../media/image23.tif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ython Programming"/>
          <p:cNvSpPr txBox="1">
            <a:spLocks noGrp="1"/>
          </p:cNvSpPr>
          <p:nvPr>
            <p:ph type="ctrTitle"/>
          </p:nvPr>
        </p:nvSpPr>
        <p:spPr>
          <a:xfrm>
            <a:off x="1778000" y="2930531"/>
            <a:ext cx="20828000" cy="4648201"/>
          </a:xfrm>
          <a:prstGeom prst="rect">
            <a:avLst/>
          </a:prstGeom>
        </p:spPr>
        <p:txBody>
          <a:bodyPr/>
          <a:lstStyle/>
          <a:p>
            <a:r>
              <a:rPr dirty="0"/>
              <a:t>Python </a:t>
            </a:r>
            <a:r>
              <a:rPr lang="en-US" dirty="0"/>
              <a:t>for Data Analysis: The Tools and Techniques</a:t>
            </a:r>
            <a:endParaRPr dirty="0"/>
          </a:p>
        </p:txBody>
      </p:sp>
      <p:sp>
        <p:nvSpPr>
          <p:cNvPr id="121" name="Premkumar Chandra Shegaran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7775934"/>
            <a:ext cx="20828000" cy="1587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Premkumar Chandra Shegaran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you need to do..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xfrm>
            <a:off x="1289537" y="2203939"/>
            <a:ext cx="21405362" cy="43805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Support us and the community by participating in the monthly co-labs</a:t>
            </a:r>
            <a:endParaRPr dirty="0"/>
          </a:p>
          <a:p>
            <a:r>
              <a:rPr lang="en-US" dirty="0"/>
              <a:t>Join our LinkedIn site: </a:t>
            </a:r>
            <a:r>
              <a:rPr lang="en-MY" dirty="0">
                <a:hlinkClick r:id="rId2"/>
              </a:rPr>
              <a:t>https://bit.ly/2PX5qeR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168A4-A9CC-A744-A777-94F9E9486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85" y="6035919"/>
            <a:ext cx="6570295" cy="65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5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for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0413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Download Course Materials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29464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https://bit.ly/2JyDTz5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10C43-DFE6-904C-A761-AEE82FB2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5486400"/>
            <a:ext cx="72771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577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Advantages of Python</a:t>
            </a:r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Developers can learn it quickly</a:t>
            </a:r>
          </a:p>
          <a:p>
            <a:r>
              <a:t>Typically involves less code</a:t>
            </a:r>
          </a:p>
          <a:p>
            <a:r>
              <a:t>Syntax is easier to read</a:t>
            </a:r>
          </a:p>
          <a:p>
            <a:r>
              <a:t>Utilized by every major tech companies</a:t>
            </a:r>
          </a:p>
          <a:p>
            <a:r>
              <a:t>Huge amount of open source libraries</a:t>
            </a:r>
          </a:p>
        </p:txBody>
      </p:sp>
    </p:spTree>
    <p:extLst>
      <p:ext uri="{BB962C8B-B14F-4D97-AF65-F5344CB8AC3E}">
        <p14:creationId xmlns:p14="http://schemas.microsoft.com/office/powerpoint/2010/main" val="13119715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631" y="2000250"/>
            <a:ext cx="10591801" cy="971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6101" y="1854078"/>
            <a:ext cx="10668001" cy="937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3877" y="142144"/>
            <a:ext cx="13649822" cy="13431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ython Instal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Installation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stall Python &amp; Jupy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Python &amp; Jupyter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400" y="2681893"/>
            <a:ext cx="18237200" cy="106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Development Environments</a:t>
            </a:r>
          </a:p>
        </p:txBody>
      </p:sp>
      <p:sp>
        <p:nvSpPr>
          <p:cNvPr id="137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Editors - Atom, Sublime, TextWrangler, Notepad++</a:t>
            </a:r>
          </a:p>
          <a:p>
            <a:r>
              <a:t>Full IDEs - Pycharm, Spyder, Visual Studio Code</a:t>
            </a:r>
          </a:p>
          <a:p>
            <a:r>
              <a:t>Notebook Environments - Jupyter Notebooks, IPython environments</a:t>
            </a:r>
          </a:p>
          <a:p>
            <a:r>
              <a:t>Command Line Interface/Terminal - Bash Shell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Development Environments</a:t>
            </a:r>
          </a:p>
        </p:txBody>
      </p:sp>
      <p:sp>
        <p:nvSpPr>
          <p:cNvPr id="140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Editors - Atom, Sublime, TextWrangler, Notepad++</a:t>
            </a:r>
          </a:p>
          <a:p>
            <a:r>
              <a:t>Full IDEs - Pycharm, Spyder, Visual Studio Code</a:t>
            </a:r>
          </a:p>
          <a:p>
            <a:r>
              <a:t>Notebook Environments - Jupyter Notebooks, IPython environments</a:t>
            </a:r>
          </a:p>
          <a:p>
            <a:r>
              <a:t>Command Line Interface/Terminal - Bash Shell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0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Python Crash Course</a:t>
            </a:r>
            <a:endParaRPr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Pandas Basics</a:t>
            </a:r>
          </a:p>
          <a:p>
            <a:r>
              <a:rPr lang="en-US" dirty="0"/>
              <a:t>Lunch/Half time break</a:t>
            </a:r>
            <a:endParaRPr dirty="0"/>
          </a:p>
          <a:p>
            <a:r>
              <a:rPr lang="en-US" dirty="0"/>
              <a:t>Pandas Exercise</a:t>
            </a:r>
          </a:p>
          <a:p>
            <a:r>
              <a:rPr lang="en-US" dirty="0"/>
              <a:t>Visualizations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8418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ntro to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Python Crash Course – 1.5 hours</a:t>
            </a:r>
            <a:endParaRPr dirty="0"/>
          </a:p>
        </p:txBody>
      </p:sp>
      <p:sp>
        <p:nvSpPr>
          <p:cNvPr id="143" name="Test Pyth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Types</a:t>
            </a:r>
            <a:endParaRPr dirty="0"/>
          </a:p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</a:t>
            </a:r>
            <a:endParaRPr dirty="0"/>
          </a:p>
          <a:p>
            <a:r>
              <a:rPr lang="en-US" dirty="0"/>
              <a:t>For loops, enumeration, list comprehensions</a:t>
            </a:r>
            <a:endParaRPr dirty="0"/>
          </a:p>
          <a:p>
            <a:r>
              <a:rPr lang="en-US" dirty="0"/>
              <a:t>Functions</a:t>
            </a:r>
            <a:endParaRPr dirty="0"/>
          </a:p>
          <a:p>
            <a:r>
              <a:rPr lang="en-US" dirty="0"/>
              <a:t>Map, reduce, filter, zip and Lambda Expressions</a:t>
            </a:r>
          </a:p>
          <a:p>
            <a:r>
              <a:rPr lang="en-US" dirty="0"/>
              <a:t>Python Regex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ntro to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Python</a:t>
            </a:r>
            <a:r>
              <a:rPr lang="en-US" dirty="0"/>
              <a:t> Data Types</a:t>
            </a:r>
            <a:endParaRPr dirty="0"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954" y="2894137"/>
            <a:ext cx="21544026" cy="989946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A7E298-4E02-BB4D-BA20-9F8FC8CFAA91}"/>
              </a:ext>
            </a:extLst>
          </p:cNvPr>
          <p:cNvSpPr/>
          <p:nvPr/>
        </p:nvSpPr>
        <p:spPr>
          <a:xfrm>
            <a:off x="961292" y="3985846"/>
            <a:ext cx="4876800" cy="3071446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1BA3B1-5984-A046-9FC4-51305C75F825}"/>
              </a:ext>
            </a:extLst>
          </p:cNvPr>
          <p:cNvSpPr/>
          <p:nvPr/>
        </p:nvSpPr>
        <p:spPr>
          <a:xfrm>
            <a:off x="1195754" y="9190893"/>
            <a:ext cx="4642338" cy="2481292"/>
          </a:xfrm>
          <a:prstGeom prst="ellipse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 to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Python</a:t>
            </a:r>
            <a:r>
              <a:rPr lang="en-US" dirty="0"/>
              <a:t> Data Science</a:t>
            </a:r>
            <a:endParaRPr dirty="0"/>
          </a:p>
        </p:txBody>
      </p:sp>
      <p:sp>
        <p:nvSpPr>
          <p:cNvPr id="149" name="Tuples, mutable and immu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Pandas </a:t>
            </a:r>
          </a:p>
          <a:p>
            <a:r>
              <a:rPr lang="en-US" dirty="0" err="1"/>
              <a:t>Matplotlib</a:t>
            </a:r>
            <a:r>
              <a:rPr lang="en-US" dirty="0"/>
              <a:t> and </a:t>
            </a:r>
            <a:r>
              <a:rPr lang="en-US" dirty="0" err="1"/>
              <a:t>Seaborn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996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the Speaker</a:t>
            </a:r>
          </a:p>
        </p:txBody>
      </p:sp>
    </p:spTree>
    <p:extLst>
      <p:ext uri="{BB962C8B-B14F-4D97-AF65-F5344CB8AC3E}">
        <p14:creationId xmlns:p14="http://schemas.microsoft.com/office/powerpoint/2010/main" val="35135781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993" y="3588712"/>
            <a:ext cx="4429422" cy="1162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WorleyParsonsLogo.gif" descr="WorleyParsonsLogo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9522" y="3472926"/>
            <a:ext cx="5552151" cy="139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494" y="3486748"/>
            <a:ext cx="3834246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5654" y="3572961"/>
            <a:ext cx="3478743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29293" y="5523247"/>
            <a:ext cx="96012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56877" y="5848219"/>
            <a:ext cx="4671429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38398" y="8332387"/>
            <a:ext cx="3982991" cy="139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83610" y="8093725"/>
            <a:ext cx="6079671" cy="187137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Professional Experi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Professional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46171-90E7-4649-B048-E6CF8F4727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7" b="30736"/>
          <a:stretch/>
        </p:blipFill>
        <p:spPr>
          <a:xfrm>
            <a:off x="7516410" y="10757573"/>
            <a:ext cx="8534400" cy="18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39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4667" y="3473572"/>
            <a:ext cx="8654358" cy="160266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Educatio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0873" y="6067723"/>
            <a:ext cx="3933683" cy="1430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5019" y="6401009"/>
            <a:ext cx="3246399" cy="76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89197" y="3343549"/>
            <a:ext cx="3641506" cy="186270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77548" y="8346922"/>
            <a:ext cx="3246399" cy="948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97918" y="8307124"/>
            <a:ext cx="3500601" cy="918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73911" y="10144638"/>
            <a:ext cx="1917701" cy="1917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76391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eminars/Talks"/>
          <p:cNvSpPr txBox="1"/>
          <p:nvPr/>
        </p:nvSpPr>
        <p:spPr>
          <a:xfrm>
            <a:off x="9475753" y="506408"/>
            <a:ext cx="6228132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5E5E5E"/>
                </a:solidFill>
              </a:defRPr>
            </a:lvl1pPr>
          </a:lstStyle>
          <a:p>
            <a:r>
              <a:t>Seminars/Talks</a:t>
            </a:r>
          </a:p>
        </p:txBody>
      </p:sp>
      <p:sp>
        <p:nvSpPr>
          <p:cNvPr id="151" name="Mentorship"/>
          <p:cNvSpPr txBox="1"/>
          <p:nvPr/>
        </p:nvSpPr>
        <p:spPr>
          <a:xfrm>
            <a:off x="10259051" y="8012832"/>
            <a:ext cx="4661536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5E5E5E"/>
                </a:solidFill>
              </a:defRPr>
            </a:lvl1pPr>
          </a:lstStyle>
          <a:p>
            <a:r>
              <a:t>Mentorship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4586" y="6041045"/>
            <a:ext cx="21971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3838" y="5901345"/>
            <a:ext cx="4914901" cy="123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88805" y="5920308"/>
            <a:ext cx="4671429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965" y="3801447"/>
            <a:ext cx="2455706" cy="1837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36350" y="4045365"/>
            <a:ext cx="1914574" cy="723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42700" y="4805156"/>
            <a:ext cx="1947854" cy="90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064491" y="4123404"/>
            <a:ext cx="63500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558142" y="1846484"/>
            <a:ext cx="6583677" cy="167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496551" y="9513364"/>
            <a:ext cx="8186536" cy="1386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25876" y="11387201"/>
            <a:ext cx="43815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568801" y="12649117"/>
            <a:ext cx="3246399" cy="763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4519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Your turn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turn..</a:t>
            </a:r>
          </a:p>
        </p:txBody>
      </p:sp>
      <p:sp>
        <p:nvSpPr>
          <p:cNvPr id="165" name="Any students?…"/>
          <p:cNvSpPr txBox="1">
            <a:spLocks noGrp="1"/>
          </p:cNvSpPr>
          <p:nvPr>
            <p:ph type="body" sz="half" idx="1"/>
          </p:nvPr>
        </p:nvSpPr>
        <p:spPr>
          <a:xfrm>
            <a:off x="3397384" y="2704978"/>
            <a:ext cx="12970979" cy="9296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Academics</a:t>
            </a:r>
            <a:r>
              <a:rPr dirty="0"/>
              <a:t>?</a:t>
            </a:r>
          </a:p>
          <a:p>
            <a:r>
              <a:rPr dirty="0"/>
              <a:t>Business owners?</a:t>
            </a:r>
          </a:p>
          <a:p>
            <a:r>
              <a:rPr dirty="0"/>
              <a:t>Data scientists?</a:t>
            </a:r>
          </a:p>
          <a:p>
            <a:r>
              <a:rPr dirty="0"/>
              <a:t>Experience with data?</a:t>
            </a:r>
          </a:p>
        </p:txBody>
      </p:sp>
    </p:spTree>
    <p:extLst>
      <p:ext uri="{BB962C8B-B14F-4D97-AF65-F5344CB8AC3E}">
        <p14:creationId xmlns:p14="http://schemas.microsoft.com/office/powerpoint/2010/main" val="11479727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ALT.labs</a:t>
            </a:r>
            <a:r>
              <a:rPr lang="en-US" dirty="0"/>
              <a:t> Series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2159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About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Monthly community event driven by passionate people to thrive in industry 4.0</a:t>
            </a:r>
            <a:endParaRPr dirty="0"/>
          </a:p>
          <a:p>
            <a:r>
              <a:rPr lang="en-US" dirty="0"/>
              <a:t>Addresses the on-demand skillsets and technologies needed to survive in the current revolution: </a:t>
            </a:r>
            <a:r>
              <a:rPr lang="en-MY" dirty="0"/>
              <a:t>IOT, Cloud Computing, Robotics, </a:t>
            </a:r>
            <a:r>
              <a:rPr lang="en-MY" dirty="0" err="1"/>
              <a:t>AI&amp;Big</a:t>
            </a:r>
            <a:r>
              <a:rPr lang="en-MY" dirty="0"/>
              <a:t> (Extreme) Data, and Cyber Security</a:t>
            </a:r>
          </a:p>
          <a:p>
            <a:r>
              <a:rPr lang="en-US" dirty="0"/>
              <a:t>To empower Malaysia to become a tech-driven state</a:t>
            </a:r>
            <a:endParaRPr dirty="0"/>
          </a:p>
          <a:p>
            <a:r>
              <a:rPr lang="en-US" dirty="0"/>
              <a:t>To share and exchange knowledge, solve real world problems and most importantly, create an AWESOME community and to DISRUPT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212B2440E1244AB7B506C810337705" ma:contentTypeVersion="5" ma:contentTypeDescription="Create a new document." ma:contentTypeScope="" ma:versionID="d37589f12462b8755fb58a09d789a8e6">
  <xsd:schema xmlns:xsd="http://www.w3.org/2001/XMLSchema" xmlns:xs="http://www.w3.org/2001/XMLSchema" xmlns:p="http://schemas.microsoft.com/office/2006/metadata/properties" xmlns:ns2="11930cb0-e573-4d94-b9d2-d8ed32f8be05" xmlns:ns3="76761e1c-fcaf-4fad-8830-85f30be93d5c" targetNamespace="http://schemas.microsoft.com/office/2006/metadata/properties" ma:root="true" ma:fieldsID="3ad406a005f340fa2beb9a7adbfb86e8" ns2:_="" ns3:_="">
    <xsd:import namespace="11930cb0-e573-4d94-b9d2-d8ed32f8be05"/>
    <xsd:import namespace="76761e1c-fcaf-4fad-8830-85f30be93d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30cb0-e573-4d94-b9d2-d8ed32f8be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61e1c-fcaf-4fad-8830-85f30be93d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57926F-FF6C-4604-B236-BC08094462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7FBE84-E6C2-44EC-A9EC-53044D54CE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3AB833C-DDBB-4F27-B1DC-ED9E95567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30cb0-e573-4d94-b9d2-d8ed32f8be05"/>
    <ds:schemaRef ds:uri="76761e1c-fcaf-4fad-8830-85f30be93d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337</Words>
  <Application>Microsoft Macintosh PowerPoint</Application>
  <PresentationFormat>Custom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Helvetica Neue</vt:lpstr>
      <vt:lpstr>Helvetica Neue Light</vt:lpstr>
      <vt:lpstr>Helvetica Neue Medium</vt:lpstr>
      <vt:lpstr>White</vt:lpstr>
      <vt:lpstr>Python for Data Analysis: The Tools and Techniques</vt:lpstr>
      <vt:lpstr>Agenda</vt:lpstr>
      <vt:lpstr>About the Speaker</vt:lpstr>
      <vt:lpstr>Professional Experience</vt:lpstr>
      <vt:lpstr>Education</vt:lpstr>
      <vt:lpstr>PowerPoint Presentation</vt:lpstr>
      <vt:lpstr>Your turn..</vt:lpstr>
      <vt:lpstr>Welcome to ALT.labs Series 1</vt:lpstr>
      <vt:lpstr>About</vt:lpstr>
      <vt:lpstr>What you need to do..</vt:lpstr>
      <vt:lpstr>Python for Data Analysis</vt:lpstr>
      <vt:lpstr>Download Course Materials</vt:lpstr>
      <vt:lpstr>Advantages of Python</vt:lpstr>
      <vt:lpstr>PowerPoint Presentation</vt:lpstr>
      <vt:lpstr>PowerPoint Presentation</vt:lpstr>
      <vt:lpstr>Python Installation</vt:lpstr>
      <vt:lpstr>Install Python &amp; Jupyter</vt:lpstr>
      <vt:lpstr>Development Environments</vt:lpstr>
      <vt:lpstr>Development Environments</vt:lpstr>
      <vt:lpstr>Python Crash Course – 1.5 hours</vt:lpstr>
      <vt:lpstr>Python Data Types</vt:lpstr>
      <vt:lpstr>Python Data Science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cp:lastModifiedBy>Chandra Shegaran, Premkumar</cp:lastModifiedBy>
  <cp:revision>15</cp:revision>
  <dcterms:modified xsi:type="dcterms:W3CDTF">2019-05-10T17:52:45Z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0x0101007B212B2440E1244AB7B506C810337705</vt:lpwstr>
  </property>
</Properties>
</file>